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Default Extension="mp3" ContentType="audio/unknown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Default Extension="wav" ContentType="audio/wav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70" r:id="rId9"/>
    <p:sldId id="262" r:id="rId10"/>
    <p:sldId id="263" r:id="rId11"/>
    <p:sldId id="265" r:id="rId12"/>
    <p:sldId id="264" r:id="rId13"/>
    <p:sldId id="266" r:id="rId14"/>
    <p:sldId id="268" r:id="rId15"/>
    <p:sldId id="269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0391" autoAdjust="0"/>
  </p:normalViewPr>
  <p:slideViewPr>
    <p:cSldViewPr>
      <p:cViewPr>
        <p:scale>
          <a:sx n="75" d="100"/>
          <a:sy n="75" d="100"/>
        </p:scale>
        <p:origin x="-123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6" d="100"/>
          <a:sy n="56" d="100"/>
        </p:scale>
        <p:origin x="-2826" y="-84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47379D-1931-419D-9295-E927E2F08738}" type="datetimeFigureOut">
              <a:rPr lang="it-IT" smtClean="0"/>
              <a:pPr/>
              <a:t>10/05/2017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B85CEA-D3D5-47F1-B4DB-05DF1F6E86B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18325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B85CEA-D3D5-47F1-B4DB-05DF1F6E86BE}" type="slidenum">
              <a:rPr lang="it-IT" smtClean="0"/>
              <a:pPr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786483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9B6B-2F5F-4A1F-A479-9841D17B7CC3}" type="datetimeFigureOut">
              <a:rPr lang="it-IT" smtClean="0"/>
              <a:pPr/>
              <a:t>10/05/2017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5593-7E2F-4E42-AACE-81A427C7B7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12171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5000">
        <p:fade/>
      </p:transition>
    </mc:Choice>
    <mc:Fallback>
      <p:transition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9B6B-2F5F-4A1F-A479-9841D17B7CC3}" type="datetimeFigureOut">
              <a:rPr lang="it-IT" smtClean="0"/>
              <a:pPr/>
              <a:t>10/05/2017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5593-7E2F-4E42-AACE-81A427C7B7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34026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5000">
        <p:fade/>
      </p:transition>
    </mc:Choice>
    <mc:Fallback>
      <p:transition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9B6B-2F5F-4A1F-A479-9841D17B7CC3}" type="datetimeFigureOut">
              <a:rPr lang="it-IT" smtClean="0"/>
              <a:pPr/>
              <a:t>10/05/2017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5593-7E2F-4E42-AACE-81A427C7B7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75165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5000">
        <p:fade/>
      </p:transition>
    </mc:Choice>
    <mc:Fallback>
      <p:transition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9B6B-2F5F-4A1F-A479-9841D17B7CC3}" type="datetimeFigureOut">
              <a:rPr lang="it-IT" smtClean="0"/>
              <a:pPr/>
              <a:t>10/05/2017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5593-7E2F-4E42-AACE-81A427C7B7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7067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5000">
        <p:fade/>
      </p:transition>
    </mc:Choice>
    <mc:Fallback>
      <p:transition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9B6B-2F5F-4A1F-A479-9841D17B7CC3}" type="datetimeFigureOut">
              <a:rPr lang="it-IT" smtClean="0"/>
              <a:pPr/>
              <a:t>10/05/2017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5593-7E2F-4E42-AACE-81A427C7B7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901064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5000">
        <p:fade/>
      </p:transition>
    </mc:Choice>
    <mc:Fallback>
      <p:transition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9B6B-2F5F-4A1F-A479-9841D17B7CC3}" type="datetimeFigureOut">
              <a:rPr lang="it-IT" smtClean="0"/>
              <a:pPr/>
              <a:t>10/05/2017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5593-7E2F-4E42-AACE-81A427C7B7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776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5000">
        <p:fade/>
      </p:transition>
    </mc:Choice>
    <mc:Fallback>
      <p:transition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9B6B-2F5F-4A1F-A479-9841D17B7CC3}" type="datetimeFigureOut">
              <a:rPr lang="it-IT" smtClean="0"/>
              <a:pPr/>
              <a:t>10/05/2017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5593-7E2F-4E42-AACE-81A427C7B7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9326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5000">
        <p:fade/>
      </p:transition>
    </mc:Choice>
    <mc:Fallback>
      <p:transition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9B6B-2F5F-4A1F-A479-9841D17B7CC3}" type="datetimeFigureOut">
              <a:rPr lang="it-IT" smtClean="0"/>
              <a:pPr/>
              <a:t>10/05/2017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5593-7E2F-4E42-AACE-81A427C7B7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6978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5000">
        <p:fade/>
      </p:transition>
    </mc:Choice>
    <mc:Fallback>
      <p:transition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9B6B-2F5F-4A1F-A479-9841D17B7CC3}" type="datetimeFigureOut">
              <a:rPr lang="it-IT" smtClean="0"/>
              <a:pPr/>
              <a:t>10/05/2017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5593-7E2F-4E42-AACE-81A427C7B7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802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5000">
        <p:fade/>
      </p:transition>
    </mc:Choice>
    <mc:Fallback>
      <p:transition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9B6B-2F5F-4A1F-A479-9841D17B7CC3}" type="datetimeFigureOut">
              <a:rPr lang="it-IT" smtClean="0"/>
              <a:pPr/>
              <a:t>10/05/2017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5593-7E2F-4E42-AACE-81A427C7B7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4109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5000">
        <p:fade/>
      </p:transition>
    </mc:Choice>
    <mc:Fallback>
      <p:transition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09B6B-2F5F-4A1F-A479-9841D17B7CC3}" type="datetimeFigureOut">
              <a:rPr lang="it-IT" smtClean="0"/>
              <a:pPr/>
              <a:t>10/05/2017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35593-7E2F-4E42-AACE-81A427C7B7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1246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250" advClick="0" advTm="5000">
        <p:fade/>
      </p:transition>
    </mc:Choice>
    <mc:Fallback>
      <p:transition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09B6B-2F5F-4A1F-A479-9841D17B7CC3}" type="datetimeFigureOut">
              <a:rPr lang="it-IT" smtClean="0"/>
              <a:pPr/>
              <a:t>10/05/2017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35593-7E2F-4E42-AACE-81A427C7B7DE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5202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p14:dur="250" advClick="0" advTm="5000">
        <p:fade/>
      </p:transition>
    </mc:Choice>
    <mc:Fallback>
      <p:transition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media" Target="../media/media2.mp3"/><Relationship Id="rId3" Type="http://schemas.openxmlformats.org/officeDocument/2006/relationships/audio" Target="../media/media2.mp3"/><Relationship Id="rId7" Type="http://schemas.openxmlformats.org/officeDocument/2006/relationships/image" Target="../media/image1.png"/><Relationship Id="rId2" Type="http://schemas.openxmlformats.org/officeDocument/2006/relationships/audio" Target="../media/media1.wav"/><Relationship Id="rId1" Type="http://schemas.openxmlformats.org/officeDocument/2006/relationships/tags" Target="../tags/tag1.xml"/><Relationship Id="rId6" Type="http://schemas.microsoft.com/office/2007/relationships/media" Target="../media/media1.wav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0.wav"/><Relationship Id="rId5" Type="http://schemas.openxmlformats.org/officeDocument/2006/relationships/image" Target="../media/image1.png"/><Relationship Id="rId4" Type="http://schemas.microsoft.com/office/2007/relationships/media" Target="../media/media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1.wav"/><Relationship Id="rId5" Type="http://schemas.openxmlformats.org/officeDocument/2006/relationships/image" Target="../media/image1.png"/><Relationship Id="rId4" Type="http://schemas.microsoft.com/office/2007/relationships/media" Target="../media/media11.wav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12.wav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2.wav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3.wav"/><Relationship Id="rId6" Type="http://schemas.microsoft.com/office/2007/relationships/media" Target="../media/media13.wav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14.wav"/><Relationship Id="rId5" Type="http://schemas.openxmlformats.org/officeDocument/2006/relationships/image" Target="../media/image1.png"/><Relationship Id="rId4" Type="http://schemas.microsoft.com/office/2007/relationships/media" Target="../media/media14.wav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3.wav"/><Relationship Id="rId5" Type="http://schemas.openxmlformats.org/officeDocument/2006/relationships/image" Target="../media/image1.png"/><Relationship Id="rId4" Type="http://schemas.microsoft.com/office/2007/relationships/media" Target="../media/media3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4.wav"/><Relationship Id="rId5" Type="http://schemas.openxmlformats.org/officeDocument/2006/relationships/image" Target="../media/image1.png"/><Relationship Id="rId4" Type="http://schemas.microsoft.com/office/2007/relationships/media" Target="../media/media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media5.wav"/><Relationship Id="rId5" Type="http://schemas.openxmlformats.org/officeDocument/2006/relationships/image" Target="../media/image1.png"/><Relationship Id="rId4" Type="http://schemas.microsoft.com/office/2007/relationships/media" Target="../media/media5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6.wav"/><Relationship Id="rId5" Type="http://schemas.openxmlformats.org/officeDocument/2006/relationships/image" Target="../media/image1.png"/><Relationship Id="rId4" Type="http://schemas.microsoft.com/office/2007/relationships/media" Target="../media/media6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7.wav"/><Relationship Id="rId5" Type="http://schemas.openxmlformats.org/officeDocument/2006/relationships/image" Target="../media/image1.png"/><Relationship Id="rId4" Type="http://schemas.microsoft.com/office/2007/relationships/media" Target="../media/media7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8.wav"/><Relationship Id="rId5" Type="http://schemas.openxmlformats.org/officeDocument/2006/relationships/image" Target="../media/image1.png"/><Relationship Id="rId4" Type="http://schemas.microsoft.com/office/2007/relationships/media" Target="../media/media8.wav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audio" Target="../media/media9.wav"/><Relationship Id="rId5" Type="http://schemas.openxmlformats.org/officeDocument/2006/relationships/image" Target="../media/image1.png"/><Relationship Id="rId4" Type="http://schemas.microsoft.com/office/2007/relationships/media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 smtClean="0"/>
              <a:t>UNA GIORNATA DI RISATE       </a:t>
            </a:r>
            <a:br>
              <a:rPr lang="it-IT" b="1" dirty="0" smtClean="0"/>
            </a:br>
            <a:r>
              <a:rPr lang="it-IT" b="1" dirty="0" smtClean="0">
                <a:sym typeface="Wingdings" panose="05000000000000000000" pitchFamily="2" charset="2"/>
              </a:rPr>
              <a:t> </a:t>
            </a:r>
            <a:r>
              <a:rPr lang="it-IT" b="1" dirty="0" smtClean="0"/>
              <a:t>MONDIALI </a:t>
            </a:r>
            <a:r>
              <a:rPr lang="it-IT" b="1" dirty="0" smtClean="0">
                <a:sym typeface="Wingdings" panose="05000000000000000000" pitchFamily="2" charset="2"/>
              </a:rPr>
              <a:t></a:t>
            </a:r>
            <a:endParaRPr lang="it-IT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b="1" dirty="0" smtClean="0"/>
              <a:t>7 MAGGIO 2017 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11" name="Luis Fonsi - Despacito ft. Daddy Yankee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4267200" y="472514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609977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499">
        <p:pull/>
      </p:transition>
    </mc:Choice>
    <mc:Fallback>
      <p:transition spd="slow" advClick="0" advTm="3499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numSld="999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 xmlns="">
        <p14:playEvt time="0" objId="11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PREPARANDO </a:t>
            </a:r>
            <a:r>
              <a:rPr lang="it-IT" b="1" dirty="0" smtClean="0"/>
              <a:t>52.000 </a:t>
            </a:r>
            <a:r>
              <a:rPr lang="it-IT" b="1" dirty="0" smtClean="0"/>
              <a:t>RAZIONI DI CIBO PER I BAMBINI DELLO ZIMBABWE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700808"/>
            <a:ext cx="6034617" cy="4425355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5730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50">
        <p14:ferris dir="l"/>
      </p:transition>
    </mc:Choice>
    <mc:Fallback>
      <p:transition spd="slow" advClick="0" advTm="395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GRAZIE RICHARD DELLA BELLA GIORNATA!! </a:t>
            </a:r>
            <a:endParaRPr lang="it-IT" b="1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364" y="1600200"/>
            <a:ext cx="7543271" cy="4525963"/>
          </a:xfr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0587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398">
        <p14:prism isContent="1" isInverted="1"/>
      </p:transition>
    </mc:Choice>
    <mc:Fallback>
      <p:transition spd="slow" advClick="0" advTm="3398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2233459" y="1784518"/>
            <a:ext cx="5139366" cy="4494733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QUANDO TU RIDI TI SPATACCHI!!</a:t>
            </a:r>
            <a:r>
              <a:rPr lang="it-IT" b="1" dirty="0" smtClean="0">
                <a:sym typeface="Wingdings" panose="05000000000000000000" pitchFamily="2" charset="2"/>
              </a:rPr>
              <a:t></a:t>
            </a:r>
            <a:br>
              <a:rPr lang="it-IT" b="1" dirty="0" smtClean="0">
                <a:sym typeface="Wingdings" panose="05000000000000000000" pitchFamily="2" charset="2"/>
              </a:rPr>
            </a:br>
            <a:endParaRPr lang="it-IT" b="1" dirty="0"/>
          </a:p>
        </p:txBody>
      </p:sp>
      <p:pic>
        <p:nvPicPr>
          <p:cNvPr id="6" name="Segnaposto contenut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4085126"/>
            <a:ext cx="2898070" cy="2518874"/>
          </a:xfrm>
          <a:prstGeom prst="rect">
            <a:avLst/>
          </a:prstGeom>
        </p:spPr>
      </p:pic>
      <p:pic>
        <p:nvPicPr>
          <p:cNvPr id="7" name="Segnaposto contenuto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484784"/>
            <a:ext cx="2382480" cy="240506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55011"/>
            <a:ext cx="2675824" cy="265508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3955128"/>
            <a:ext cx="2675823" cy="264644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56176" y="1484784"/>
            <a:ext cx="2898070" cy="2674098"/>
          </a:xfrm>
          <a:prstGeom prst="rect">
            <a:avLst/>
          </a:prstGeom>
        </p:spPr>
      </p:pic>
      <p:sp>
        <p:nvSpPr>
          <p:cNvPr id="15" name="Segnaposto contenuto 14"/>
          <p:cNvSpPr>
            <a:spLocks noGrp="1"/>
          </p:cNvSpPr>
          <p:nvPr>
            <p:ph idx="1"/>
          </p:nvPr>
        </p:nvSpPr>
        <p:spPr>
          <a:xfrm>
            <a:off x="1115616" y="3789040"/>
            <a:ext cx="7571184" cy="233712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6" name="Audio 1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7524328" y="3501008"/>
            <a:ext cx="6851104" cy="1545035"/>
          </a:xfrm>
        </p:spPr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3391548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 advClick="0" advTm="5492">
        <p14:flip dir="r"/>
      </p:transition>
    </mc:Choice>
    <mc:Fallback>
      <p:transition spd="slow" advClick="0" advTm="5492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GRAZIE AL TEAM ARMONIA:</a:t>
            </a:r>
            <a:br>
              <a:rPr lang="it-IT" b="1" dirty="0" smtClean="0"/>
            </a:br>
            <a:r>
              <a:rPr lang="it-IT" b="1" dirty="0" smtClean="0"/>
              <a:t>MARA, LUISA, ROBERTO!</a:t>
            </a:r>
            <a:endParaRPr lang="it-IT" b="1" dirty="0"/>
          </a:p>
        </p:txBody>
      </p:sp>
      <p:pic>
        <p:nvPicPr>
          <p:cNvPr id="5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28799"/>
            <a:ext cx="2641526" cy="50845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1526" y="1600819"/>
            <a:ext cx="3226618" cy="5112568"/>
          </a:xfrm>
          <a:prstGeom prst="rect">
            <a:avLst/>
          </a:prstGeom>
        </p:spPr>
      </p:pic>
      <p:pic>
        <p:nvPicPr>
          <p:cNvPr id="10" name="Segnaposto contenuto 9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1598339"/>
            <a:ext cx="3248248" cy="5111799"/>
          </a:xfrm>
        </p:spPr>
      </p:pic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732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3557">
        <p:blinds dir="vert"/>
      </p:transition>
    </mc:Choice>
    <mc:Fallback>
      <p:transition spd="slow" advClick="0" advTm="3557">
        <p:blinds dir="vert"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GRAZIE A TUTTO IL GRUPPO</a:t>
            </a:r>
            <a:br>
              <a:rPr lang="it-IT" b="1" dirty="0" smtClean="0"/>
            </a:br>
            <a:r>
              <a:rPr lang="it-IT" b="1" dirty="0" smtClean="0"/>
              <a:t>RIDI – ARMONIA !! 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85294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00">
        <p14:ferris dir="l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91680" y="764704"/>
            <a:ext cx="6131024" cy="3874442"/>
          </a:xfrm>
        </p:spPr>
        <p:txBody>
          <a:bodyPr>
            <a:normAutofit/>
          </a:bodyPr>
          <a:lstStyle/>
          <a:p>
            <a:r>
              <a:rPr lang="it-IT" sz="7200" b="1" dirty="0" smtClean="0"/>
              <a:t>HO </a:t>
            </a:r>
            <a:r>
              <a:rPr lang="it-IT" sz="7200" b="1" dirty="0" err="1" smtClean="0"/>
              <a:t>HO</a:t>
            </a:r>
            <a:r>
              <a:rPr lang="it-IT" sz="7200" dirty="0" smtClean="0"/>
              <a:t> </a:t>
            </a:r>
            <a:br>
              <a:rPr lang="it-IT" sz="7200" dirty="0" smtClean="0"/>
            </a:br>
            <a:r>
              <a:rPr lang="it-IT" sz="7200" b="1" dirty="0" smtClean="0"/>
              <a:t>HA</a:t>
            </a:r>
            <a:r>
              <a:rPr lang="it-IT" sz="7200" dirty="0" smtClean="0"/>
              <a:t> </a:t>
            </a:r>
            <a:r>
              <a:rPr lang="it-IT" sz="7200" b="1" dirty="0" err="1" smtClean="0"/>
              <a:t>HA</a:t>
            </a:r>
            <a:r>
              <a:rPr lang="it-IT" sz="7200" b="1" dirty="0" smtClean="0"/>
              <a:t/>
            </a:r>
            <a:br>
              <a:rPr lang="it-IT" sz="7200" b="1" dirty="0" smtClean="0"/>
            </a:br>
            <a:endParaRPr lang="it-IT" sz="7200" b="1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769171"/>
          </a:xfrm>
        </p:spPr>
        <p:txBody>
          <a:bodyPr/>
          <a:lstStyle/>
          <a:p>
            <a:pPr marL="0" indent="0">
              <a:buNone/>
            </a:pP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57823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8000">
        <p14:ripple dir="rd"/>
      </p:transition>
    </mc:Choice>
    <mc:Fallback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SVEGLIA PRESTOOOOO!!!</a:t>
            </a:r>
            <a:br>
              <a:rPr lang="it-IT" b="1" dirty="0" smtClean="0"/>
            </a:br>
            <a:r>
              <a:rPr lang="it-IT" b="1" dirty="0" smtClean="0"/>
              <a:t>FORZA SI PARTE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1545" y="1600200"/>
            <a:ext cx="6040909" cy="4525963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42287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Click="0" advTm="4792">
        <p14:prism isInverted="1"/>
      </p:transition>
    </mc:Choice>
    <mc:Fallback>
      <p:transition spd="slow" advClick="0" advTm="4792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928992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ROBERTOS  CI HA PORTATI TRA  HO </a:t>
            </a:r>
            <a:r>
              <a:rPr lang="it-IT" b="1" dirty="0" err="1" smtClean="0"/>
              <a:t>HO</a:t>
            </a:r>
            <a:r>
              <a:rPr lang="it-IT" b="1" dirty="0" smtClean="0"/>
              <a:t> HA </a:t>
            </a:r>
            <a:r>
              <a:rPr lang="it-IT" b="1" dirty="0" err="1" smtClean="0"/>
              <a:t>HA</a:t>
            </a:r>
            <a:r>
              <a:rPr lang="it-IT" b="1" dirty="0" smtClean="0"/>
              <a:t> E MOLTO BENE, MOLTO BENE YEEEEEEEEEEEEEEE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916832"/>
            <a:ext cx="6034617" cy="4209331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62707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3804">
        <p:split orient="vert"/>
      </p:transition>
    </mc:Choice>
    <mc:Fallback>
      <p:transition spd="slow" advClick="0" advTm="3804">
        <p:split orient="vert"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>
            <a:normAutofit/>
          </a:bodyPr>
          <a:lstStyle/>
          <a:p>
            <a:r>
              <a:rPr lang="it-IT" b="1" dirty="0" smtClean="0"/>
              <a:t>AL PARCO DIVERTIMENTI DI MIRABILANDIA!!! </a:t>
            </a:r>
            <a:endParaRPr lang="it-IT" b="1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1988840"/>
            <a:ext cx="6400800" cy="364996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229200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9620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500" advClick="0" advTm="2000">
        <p14:reveal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CI SIAMO SCALDATI CON QUALCHE ESERCIZIO!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922" y="1600200"/>
            <a:ext cx="8046156" cy="4525963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8713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000" advClick="0" advTm="5308">
        <p14:vortex dir="r"/>
      </p:transition>
    </mc:Choice>
    <mc:Fallback>
      <p:transition spd="slow" advClick="0" advTm="5308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smtClean="0"/>
              <a:t>LO YOGA DELLA RISATA PIACE PROPRIO A TUTTI!!!!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55648" y="1600200"/>
            <a:ext cx="3032703" cy="4525963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74188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 advClick="0" advTm="3869">
        <p14:ripple/>
      </p:transition>
    </mc:Choice>
    <mc:Fallback>
      <p:transition spd="slow" advClick="0" advTm="3869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b="1" dirty="0" smtClean="0"/>
              <a:t>DISCORSO DI RICHARD IN TEATRO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3511722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 advClick="0" advTm="2000">
        <p14:flash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964488" cy="1143000"/>
          </a:xfrm>
        </p:spPr>
        <p:txBody>
          <a:bodyPr>
            <a:normAutofit fontScale="90000"/>
          </a:bodyPr>
          <a:lstStyle/>
          <a:p>
            <a:r>
              <a:rPr lang="it-IT" b="1" dirty="0" smtClean="0"/>
              <a:t>SALUTO DA PARTE DEL FONDATORE DELLO YOGA DELLA RISATA DR MADAN KATARIA E LA MOGLIE MADHURI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79705" y="1916832"/>
            <a:ext cx="4784589" cy="4209331"/>
          </a:xfrm>
        </p:spPr>
      </p:pic>
    </p:spTree>
    <p:extLst>
      <p:ext uri="{BB962C8B-B14F-4D97-AF65-F5344CB8AC3E}">
        <p14:creationId xmlns:p14="http://schemas.microsoft.com/office/powerpoint/2010/main" xmlns="" val="3780185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750" advClick="0" advTm="2000">
        <p:fade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276872"/>
          </a:xfrm>
        </p:spPr>
        <p:txBody>
          <a:bodyPr>
            <a:normAutofit/>
          </a:bodyPr>
          <a:lstStyle/>
          <a:p>
            <a:r>
              <a:rPr lang="it-IT" b="1" dirty="0" smtClean="0"/>
              <a:t>ABBIAMO FATTO TANTA STRADA ANCHE PER AIUTARE I BAMBINI DELL’AFRICA</a:t>
            </a:r>
            <a:endParaRPr lang="it-IT" b="1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" y="2368352"/>
            <a:ext cx="8229600" cy="2989659"/>
          </a:xfr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1016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 advClick="0" advTm="5288">
        <p:checker/>
      </p:transition>
    </mc:Choice>
    <mc:Fallback>
      <p:transition spd="slow" advClick="0" advTm="5288">
        <p:checker/>
      </p:transition>
    </mc:Fallback>
  </mc:AlternateContent>
  <p:timing>
    <p:tnLst>
      <p:par>
        <p:cTn id="1" dur="indefinite" restart="never" nodeType="tmRoot">
          <p:childTnLst>
            <p:audio isNarration="1"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4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115</Words>
  <Application>Microsoft Office PowerPoint</Application>
  <PresentationFormat>Presentazione su schermo (4:3)</PresentationFormat>
  <Paragraphs>17</Paragraphs>
  <Slides>15</Slides>
  <Notes>1</Notes>
  <HiddenSlides>0</HiddenSlides>
  <MMClips>14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Tema di Office</vt:lpstr>
      <vt:lpstr>UNA GIORNATA DI RISATE         MONDIALI </vt:lpstr>
      <vt:lpstr>SVEGLIA PRESTOOOOO!!! FORZA SI PARTE</vt:lpstr>
      <vt:lpstr>ROBERTOS  CI HA PORTATI TRA  HO HO HA HA E MOLTO BENE, MOLTO BENE YEEEEEEEEEEEEEEE</vt:lpstr>
      <vt:lpstr>AL PARCO DIVERTIMENTI DI MIRABILANDIA!!! </vt:lpstr>
      <vt:lpstr>CI SIAMO SCALDATI CON QUALCHE ESERCIZIO!</vt:lpstr>
      <vt:lpstr>LO YOGA DELLA RISATA PIACE PROPRIO A TUTTI!!!!</vt:lpstr>
      <vt:lpstr>DISCORSO DI RICHARD IN TEATRO</vt:lpstr>
      <vt:lpstr>SALUTO DA PARTE DEL FONDATORE DELLO YOGA DELLA RISATA DR MADAN KATARIA E LA MOGLIE MADHURI</vt:lpstr>
      <vt:lpstr>ABBIAMO FATTO TANTA STRADA ANCHE PER AIUTARE I BAMBINI DELL’AFRICA</vt:lpstr>
      <vt:lpstr>PREPARANDO 52.000 RAZIONI DI CIBO PER I BAMBINI DELLO ZIMBABWE</vt:lpstr>
      <vt:lpstr>GRAZIE RICHARD DELLA BELLA GIORNATA!! </vt:lpstr>
      <vt:lpstr>QUANDO TU RIDI TI SPATACCHI!! </vt:lpstr>
      <vt:lpstr>GRAZIE AL TEAM ARMONIA: MARA, LUISA, ROBERTO!</vt:lpstr>
      <vt:lpstr>GRAZIE A TUTTO IL GRUPPO RIDI – ARMONIA !! </vt:lpstr>
      <vt:lpstr>HO HO  HA HA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UNA GIORNATA DI ANIME RIDENTI</dc:title>
  <dc:creator>Windows User</dc:creator>
  <cp:lastModifiedBy>roberto</cp:lastModifiedBy>
  <cp:revision>31</cp:revision>
  <dcterms:created xsi:type="dcterms:W3CDTF">2017-05-08T15:01:52Z</dcterms:created>
  <dcterms:modified xsi:type="dcterms:W3CDTF">2017-05-10T20:34:37Z</dcterms:modified>
</cp:coreProperties>
</file>